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029200"/>
            <a:ext cx="4780472" cy="1447800"/>
          </a:xfrm>
          <a:prstGeom prst="rect">
            <a:avLst/>
          </a:prstGeom>
          <a:noFill/>
        </p:spPr>
      </p:pic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152400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CC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DISCHEM RIDE FOR SIGHT </a:t>
            </a:r>
          </a:p>
          <a:p>
            <a:pPr algn="ctr"/>
            <a:r>
              <a:rPr lang="en-US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13 FEBUARY 2011</a:t>
            </a:r>
          </a:p>
          <a:p>
            <a:pPr algn="ctr"/>
            <a:endParaRPr lang="en-US" sz="3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WATERING </a:t>
            </a:r>
            <a:r>
              <a:rPr lang="en-US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HOLE 3 </a:t>
            </a:r>
          </a:p>
          <a:p>
            <a:pPr algn="ctr"/>
            <a:r>
              <a:rPr lang="en-US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OF COURSE THE WINNING HOLE OF THE DAY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n Basson\Desktop\Bar One\IMG00135-20110213-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78800" cy="6134100"/>
          </a:xfrm>
          <a:prstGeom prst="rect">
            <a:avLst/>
          </a:prstGeom>
          <a:noFill/>
        </p:spPr>
      </p:pic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</p:spPr>
      </p:pic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181600"/>
            <a:ext cx="4780472" cy="1447800"/>
          </a:xfrm>
          <a:prstGeom prst="rect">
            <a:avLst/>
          </a:prstGeom>
          <a:noFill/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50568" y="0"/>
            <a:ext cx="5593432" cy="14003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5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WINNERS</a:t>
            </a:r>
            <a:endParaRPr lang="en-US" sz="8500" cap="none" spc="0" dirty="0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029200"/>
            <a:ext cx="4780472" cy="1447800"/>
          </a:xfrm>
          <a:prstGeom prst="rect">
            <a:avLst/>
          </a:prstGeom>
          <a:noFill/>
        </p:spPr>
      </p:pic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762000"/>
            <a:ext cx="8534401" cy="52475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ircle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en-US" sz="35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VANELLI PROMOTIONAL MODELLING</a:t>
            </a:r>
          </a:p>
          <a:p>
            <a:pPr algn="ctr"/>
            <a:endParaRPr lang="en-US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CC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VANELLI – VANELLI – VANELLI-</a:t>
            </a:r>
          </a:p>
          <a:p>
            <a:pPr algn="ctr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VANELLI-VANELLI-VANELLI-VANELLI</a:t>
            </a:r>
            <a:endParaRPr lang="en-US" sz="3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VANELLI-VANELLI</a:t>
            </a:r>
            <a:endParaRPr lang="en-US" sz="3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VANELLI-VANELLI-VANELLI</a:t>
            </a:r>
          </a:p>
          <a:p>
            <a:pPr algn="ctr"/>
            <a:endParaRPr lang="en-US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SOPHISTICATION-PROFFESLISLIAM</a:t>
            </a:r>
          </a:p>
          <a:p>
            <a:pPr algn="ctr"/>
            <a:endParaRPr lang="en-US" sz="3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438400"/>
            <a:ext cx="5593432" cy="14003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5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VANELLI</a:t>
            </a:r>
            <a:endParaRPr lang="en-US" sz="8500" cap="none" spc="0" dirty="0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048000"/>
            <a:ext cx="3733800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clear"/>
        </p:spPr>
        <p:txBody>
          <a:bodyPr wrap="square" lIns="91440" tIns="45720" rIns="91440" bIns="45720">
            <a:spAutoFit/>
            <a:sp3d prstMaterial="clear"/>
          </a:bodyPr>
          <a:lstStyle/>
          <a:p>
            <a:r>
              <a:rPr lang="en-US" sz="2000" dirty="0" smtClean="0">
                <a:ln w="1905" cmpd="sng">
                  <a:solidFill>
                    <a:srgbClr val="FFFFFF"/>
                  </a:solidFill>
                  <a:prstDash val="solid"/>
                </a:ln>
                <a:noFill/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dist="508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PROMOTIONAL  MODELLING</a:t>
            </a:r>
            <a:endParaRPr lang="en-US" sz="2000" cap="none" spc="0" dirty="0">
              <a:ln w="1905" cmpd="sng">
                <a:solidFill>
                  <a:srgbClr val="FFFFFF"/>
                </a:solidFill>
                <a:prstDash val="solid"/>
              </a:ln>
              <a:noFill/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dist="50800" algn="ctr" rotWithShape="0">
                  <a:srgbClr val="000000">
                    <a:alpha val="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029200"/>
            <a:ext cx="4780472" cy="1447800"/>
          </a:xfrm>
          <a:prstGeom prst="rect">
            <a:avLst/>
          </a:prstGeom>
          <a:noFill/>
        </p:spPr>
      </p:pic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066800"/>
            <a:ext cx="8534401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</a:t>
            </a:r>
            <a:r>
              <a:rPr lang="en-US" sz="42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2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STEPS TO WINNING</a:t>
            </a:r>
          </a:p>
          <a:p>
            <a:pPr algn="ctr"/>
            <a:endParaRPr lang="en-US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CC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PROMOTE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 AWESOME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BRAND</a:t>
            </a:r>
          </a:p>
          <a:p>
            <a:pPr algn="ctr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EMPLOYE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BEST AMBASSODORS</a:t>
            </a:r>
            <a:endParaRPr lang="en-US" sz="3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TAKE OVER THE ROAD</a:t>
            </a:r>
          </a:p>
          <a:p>
            <a:pPr algn="ctr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GIVE A 1000% FROM 04:00 TO 15:00</a:t>
            </a:r>
          </a:p>
          <a:p>
            <a:pPr algn="ctr"/>
            <a:endParaRPr lang="en-US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PASSION AND </a:t>
            </a:r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ENTHUSIASM </a:t>
            </a:r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COMES STANDARD</a:t>
            </a:r>
          </a:p>
          <a:p>
            <a:pPr algn="ctr"/>
            <a:endParaRPr lang="en-US" sz="3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an Basson\Desktop\Bar One\IMG00115-20110213-0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576712" cy="493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</p:spPr>
      </p:pic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181600"/>
            <a:ext cx="4780472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</p:spPr>
      </p:pic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181600"/>
            <a:ext cx="4780472" cy="1447800"/>
          </a:xfrm>
          <a:prstGeom prst="rect">
            <a:avLst/>
          </a:prstGeom>
          <a:noFill/>
        </p:spPr>
      </p:pic>
      <p:pic>
        <p:nvPicPr>
          <p:cNvPr id="15362" name="Picture 2" descr="C:\Users\Jan Basson\Desktop\Bar One\IMG00123-20110213-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0"/>
            <a:ext cx="3581400" cy="268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Users\Jan Basson\Desktop\Bar One\IMG00124-20110213-0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676400"/>
            <a:ext cx="349595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C:\Users\Jan Basson\Desktop\Bar One\IMG00125-20110213-09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7200"/>
            <a:ext cx="345175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Jan Basson\Desktop\Bar One\IMG00084-20110213-0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3860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Jan Basson\Desktop\Bar One\IMG00080-20110213-0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</p:spPr>
      </p:pic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181600"/>
            <a:ext cx="4780472" cy="1447800"/>
          </a:xfrm>
          <a:prstGeom prst="rect">
            <a:avLst/>
          </a:prstGeom>
          <a:noFill/>
        </p:spPr>
      </p:pic>
      <p:pic>
        <p:nvPicPr>
          <p:cNvPr id="16386" name="Picture 2" descr="C:\Users\Jan Basson\Desktop\Bar One\IMG00082-20110213-08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0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</p:spPr>
      </p:pic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181600"/>
            <a:ext cx="4780472" cy="1447800"/>
          </a:xfrm>
          <a:prstGeom prst="rect">
            <a:avLst/>
          </a:prstGeom>
          <a:noFill/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</p:spPr>
      </p:pic>
      <p:pic>
        <p:nvPicPr>
          <p:cNvPr id="17410" name="Picture 2" descr="C:\Users\Jan Basson\Desktop\Bar One\IMG00087-20110213-0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400" y="0"/>
            <a:ext cx="4165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Jan Basson\Desktop\Bar One\IMG00086-20110213-0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5422" y="1981201"/>
            <a:ext cx="365479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Jan Basson\Desktop\Bar One\IMG00090-20110213-08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41995"/>
            <a:ext cx="3886200" cy="291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Jan Basson\Desktop\Bar One\IMG00121-20110213-0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257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C:\Users\Jan Basson\Desktop\Bar One\IMG00120-20110213-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4095750" cy="307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</p:spPr>
      </p:pic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181600"/>
            <a:ext cx="4780472" cy="1447800"/>
          </a:xfrm>
          <a:prstGeom prst="rect">
            <a:avLst/>
          </a:prstGeom>
          <a:noFill/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</p:spPr>
      </p:pic>
      <p:pic>
        <p:nvPicPr>
          <p:cNvPr id="18434" name="Picture 2" descr="C:\Users\Jan Basson\Desktop\Bar One\IMG00113-20110213-09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999170"/>
            <a:ext cx="3810000" cy="2858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Jan Basson\Desktop\Bar One\IMG00101-20110213-0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972" y="0"/>
            <a:ext cx="2725028" cy="363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</p:spPr>
      </p:pic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181600"/>
            <a:ext cx="4780472" cy="1447800"/>
          </a:xfrm>
          <a:prstGeom prst="rect">
            <a:avLst/>
          </a:prstGeom>
          <a:noFill/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</p:spPr>
      </p:pic>
      <p:pic>
        <p:nvPicPr>
          <p:cNvPr id="19458" name="Picture 2" descr="C:\Users\Jan Basson\Desktop\Bar One\IMG00119-20110213-0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828800"/>
            <a:ext cx="3842080" cy="28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C:\Users\Jan Basson\Desktop\Bar One\IMG00098-20110213-09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19076"/>
            <a:ext cx="3027583" cy="403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n Basson\Desktop\Bar One\IMG00136-20110213-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823200" cy="5867400"/>
          </a:xfrm>
          <a:prstGeom prst="rect">
            <a:avLst/>
          </a:prstGeom>
          <a:noFill/>
        </p:spPr>
      </p:pic>
      <p:pic>
        <p:nvPicPr>
          <p:cNvPr id="1035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694666" cy="981541"/>
          </a:xfrm>
          <a:prstGeom prst="rect">
            <a:avLst/>
          </a:prstGeom>
          <a:noFill/>
        </p:spPr>
      </p:pic>
      <p:pic>
        <p:nvPicPr>
          <p:cNvPr id="12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0386">
            <a:off x="365684" y="934466"/>
            <a:ext cx="1905000" cy="693903"/>
          </a:xfrm>
          <a:prstGeom prst="rect">
            <a:avLst/>
          </a:prstGeom>
          <a:noFill/>
        </p:spPr>
      </p:pic>
      <p:pic>
        <p:nvPicPr>
          <p:cNvPr id="1026" name="Picture 2" descr="Bar 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181600"/>
            <a:ext cx="4780472" cy="1447800"/>
          </a:xfrm>
          <a:prstGeom prst="rect">
            <a:avLst/>
          </a:prstGeom>
          <a:noFill/>
        </p:spPr>
      </p:pic>
      <p:pic>
        <p:nvPicPr>
          <p:cNvPr id="13" name="Picture 11" descr="C:\Users\Jan Basso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6937">
            <a:off x="1449628" y="545857"/>
            <a:ext cx="2694666" cy="98154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50568" y="0"/>
            <a:ext cx="5593432" cy="14003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500" dirty="0" smtClean="0">
                <a:ln w="18415" cmpd="sng">
                  <a:solidFill>
                    <a:srgbClr val="FFFFFF"/>
                  </a:solidFill>
                  <a:prstDash val="solid"/>
                </a:ln>
                <a:noFill/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WINNERS</a:t>
            </a:r>
            <a:endParaRPr lang="en-US" sz="8500" cap="none" spc="0" dirty="0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68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Basson</dc:creator>
  <cp:lastModifiedBy>Jan Basson</cp:lastModifiedBy>
  <cp:revision>8</cp:revision>
  <dcterms:created xsi:type="dcterms:W3CDTF">2006-08-16T00:00:00Z</dcterms:created>
  <dcterms:modified xsi:type="dcterms:W3CDTF">2011-02-15T13:56:39Z</dcterms:modified>
</cp:coreProperties>
</file>